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56A6-AFB8-410F-BBBB-A7E09E97A36D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D761F-7C78-4D4F-B7B9-E582F86ED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85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F3E8C-78DC-492A-AA8A-601BD6199836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46EE-7D64-4D1C-A9DB-E373B6CDC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14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33B0-A72A-4C51-B22A-5949F4F36B0E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86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A4B1-3E38-4426-A1E1-E3010F7E506A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08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D603-EFD3-4D9B-AC97-C28D1D67CC88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18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BF76-DD79-47C1-91D1-0C5A853CB9DF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29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FDB7-C049-4F15-B357-D99BA1C19151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20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3A3C-A5F2-4965-9D82-0638B19F9600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84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67C1-E8B0-4F8E-857E-2FEAFFBAA45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19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B4A-135F-44C9-B09B-7841DF5FDD2F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38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49DD-3731-480A-BBCD-0F9DEC84F073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03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BC1D-1F45-44A7-815C-F416B8A5D2DB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13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DA1E-46F7-4D3D-AE9C-890E0E1BED4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41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283DD-7458-4629-8C2E-FE3BADCA540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9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29124"/>
              </p:ext>
            </p:extLst>
          </p:nvPr>
        </p:nvGraphicFramePr>
        <p:xfrm>
          <a:off x="471488" y="7181850"/>
          <a:ext cx="5915025" cy="2054734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547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（２） </a:t>
                      </a: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+mn-ea"/>
                          <a:cs typeface="Times New Roman" panose="02020603050405020304" pitchFamily="18" charset="0"/>
                        </a:rPr>
                        <a:t>功績　（実践、論文、出版、その他の活動）の内容を特徴づける「キーワード」を記入してください。　</a:t>
                      </a: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+mn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1000" spc="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+mn-ea"/>
                          <a:cs typeface="Times New Roman" panose="02020603050405020304" pitchFamily="18" charset="0"/>
                        </a:rPr>
                        <a:t>※4</a:t>
                      </a: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+mn-ea"/>
                          <a:cs typeface="Times New Roman" panose="02020603050405020304" pitchFamily="18" charset="0"/>
                        </a:rPr>
                        <a:t>項目程度</a:t>
                      </a:r>
                    </a:p>
                  </a:txBody>
                  <a:tcPr marL="8802" marR="8802" marT="88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DF3619E1-9166-4525-A775-CBCCE81E3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626135"/>
              </p:ext>
            </p:extLst>
          </p:nvPr>
        </p:nvGraphicFramePr>
        <p:xfrm>
          <a:off x="471487" y="453754"/>
          <a:ext cx="3395663" cy="473934"/>
        </p:xfrm>
        <a:graphic>
          <a:graphicData uri="http://schemas.openxmlformats.org/drawingml/2006/table">
            <a:tbl>
              <a:tblPr/>
              <a:tblGrid>
                <a:gridCol w="339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39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1268"/>
              </p:ext>
            </p:extLst>
          </p:nvPr>
        </p:nvGraphicFramePr>
        <p:xfrm>
          <a:off x="471488" y="1406518"/>
          <a:ext cx="5915025" cy="5508632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08632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89535" lvl="0" indent="0" algn="just">
                        <a:spcAft>
                          <a:spcPts val="0"/>
                        </a:spcAft>
                        <a:buFont typeface="+mj-cs"/>
                        <a:buNone/>
                      </a:pP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ja-JP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功績　（実践、論文、出版、その他の活動）の概要について、</a:t>
                      </a: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字程度で説明してください。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</a:t>
            </a:r>
            <a:r>
              <a:rPr kumimoji="1" lang="ja-JP" altLang="en-US" dirty="0"/>
              <a:t>功績</a:t>
            </a:r>
            <a:r>
              <a:rPr kumimoji="1" lang="zh-TW" altLang="en-US" dirty="0"/>
              <a:t>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A2893A61-78D2-4E94-A90E-199FEDC6E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98" y="1067965"/>
            <a:ext cx="61995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27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2.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功績（実践、論文、出版、その他の活動）の概要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1787EAF8-3C26-4548-BC72-90168885E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165" y="1038152"/>
            <a:ext cx="10823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CC2B90BB-12BB-4266-B529-4518DE16E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289093"/>
              </p:ext>
            </p:extLst>
          </p:nvPr>
        </p:nvGraphicFramePr>
        <p:xfrm>
          <a:off x="3867149" y="453754"/>
          <a:ext cx="2519364" cy="473934"/>
        </p:xfrm>
        <a:graphic>
          <a:graphicData uri="http://schemas.openxmlformats.org/drawingml/2006/table">
            <a:tbl>
              <a:tblPr/>
              <a:tblGrid>
                <a:gridCol w="2519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39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F56B559-1388-4C08-996A-E41DBA8B6E23}"/>
              </a:ext>
            </a:extLst>
          </p:cNvPr>
          <p:cNvSpPr txBox="1"/>
          <p:nvPr/>
        </p:nvSpPr>
        <p:spPr>
          <a:xfrm>
            <a:off x="1614678" y="238791"/>
            <a:ext cx="12410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応募事例のタイトル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413D3F-8B2C-4545-A8F7-DB17D2654D7E}"/>
              </a:ext>
            </a:extLst>
          </p:cNvPr>
          <p:cNvSpPr txBox="1"/>
          <p:nvPr/>
        </p:nvSpPr>
        <p:spPr>
          <a:xfrm>
            <a:off x="4382877" y="238790"/>
            <a:ext cx="1487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功績のあった組織・個人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3848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</a:t>
            </a:r>
            <a:r>
              <a:rPr kumimoji="1" lang="ja-JP" altLang="en-US" dirty="0"/>
              <a:t>功績</a:t>
            </a:r>
            <a:r>
              <a:rPr kumimoji="1" lang="zh-TW" altLang="en-US" dirty="0"/>
              <a:t>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480873"/>
              </p:ext>
            </p:extLst>
          </p:nvPr>
        </p:nvGraphicFramePr>
        <p:xfrm>
          <a:off x="518615" y="873457"/>
          <a:ext cx="5867898" cy="8202304"/>
        </p:xfrm>
        <a:graphic>
          <a:graphicData uri="http://schemas.openxmlformats.org/drawingml/2006/table">
            <a:tbl>
              <a:tblPr/>
              <a:tblGrid>
                <a:gridCol w="5867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02304">
                <a:tc>
                  <a:txBody>
                    <a:bodyPr/>
                    <a:lstStyle/>
                    <a:p>
                      <a:pPr marL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16827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（３）功績　（実践、論文、出版、その他の活動） の内容について、ポイント、効果などを、具体的かつ簡潔に説明してください。</a:t>
                      </a:r>
                    </a:p>
                    <a:p>
                      <a:pPr marL="89535" marR="168275" algn="just">
                        <a:spcAft>
                          <a:spcPts val="0"/>
                        </a:spcAft>
                      </a:pPr>
                      <a:r>
                        <a:rPr lang="en-US" alt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枚数は問いません。</a:t>
                      </a:r>
                    </a:p>
                  </a:txBody>
                  <a:tcPr marL="6739" marR="6739" marT="67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856416" y="463147"/>
            <a:ext cx="135165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67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【書式２－２】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819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17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</a:t>
            </a:r>
            <a:r>
              <a:rPr kumimoji="1" lang="ja-JP" altLang="en-US" dirty="0"/>
              <a:t>功績</a:t>
            </a:r>
            <a:r>
              <a:rPr kumimoji="1" lang="zh-TW" altLang="en-US" dirty="0"/>
              <a:t>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140919"/>
              </p:ext>
            </p:extLst>
          </p:nvPr>
        </p:nvGraphicFramePr>
        <p:xfrm>
          <a:off x="532263" y="887104"/>
          <a:ext cx="5854250" cy="8294293"/>
        </p:xfrm>
        <a:graphic>
          <a:graphicData uri="http://schemas.openxmlformats.org/drawingml/2006/table">
            <a:tbl>
              <a:tblPr/>
              <a:tblGrid>
                <a:gridCol w="585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94293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（４）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その他、功績を理解するために参考となる追加説明、資料、写真などがあれば自由に記入してください。　</a:t>
                      </a: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alt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形式及び枚数は問いません。別途、添付していただいてもかまいません。</a:t>
                      </a:r>
                    </a:p>
                  </a:txBody>
                  <a:tcPr marL="6739" marR="6739" marT="67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304165" y="422202"/>
            <a:ext cx="10823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【書式２－３】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2712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</TotalTime>
  <Words>210</Words>
  <Application>Microsoft Office PowerPoint</Application>
  <PresentationFormat>A4 210 x 297 mm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jfma201717</dc:creator>
  <cp:lastModifiedBy>JFMA白須</cp:lastModifiedBy>
  <cp:revision>28</cp:revision>
  <dcterms:created xsi:type="dcterms:W3CDTF">2021-03-19T00:44:52Z</dcterms:created>
  <dcterms:modified xsi:type="dcterms:W3CDTF">2023-05-23T04:22:40Z</dcterms:modified>
</cp:coreProperties>
</file>