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56A6-AFB8-410F-BBBB-A7E09E97A36D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D761F-7C78-4D4F-B7B9-E582F86ED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85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F3E8C-78DC-492A-AA8A-601BD6199836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46EE-7D64-4D1C-A9DB-E373B6CDC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4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33B0-A72A-4C51-B22A-5949F4F36B0E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8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A4B1-3E38-4426-A1E1-E3010F7E506A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08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D603-EFD3-4D9B-AC97-C28D1D67CC88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8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BF76-DD79-47C1-91D1-0C5A853CB9D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29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FDB7-C049-4F15-B357-D99BA1C19151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0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3A3C-A5F2-4965-9D82-0638B19F9600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84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67C1-E8B0-4F8E-857E-2FEAFFBAA45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19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B4A-135F-44C9-B09B-7841DF5FDD2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38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49DD-3731-480A-BBCD-0F9DEC84F073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03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BC1D-1F45-44A7-815C-F416B8A5D2DB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13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DA1E-46F7-4D3D-AE9C-890E0E1BED4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4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283DD-7458-4629-8C2E-FE3BADCA540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9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520968"/>
              </p:ext>
            </p:extLst>
          </p:nvPr>
        </p:nvGraphicFramePr>
        <p:xfrm>
          <a:off x="471488" y="7181850"/>
          <a:ext cx="5915025" cy="2054734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547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（２） 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ＦＭの手法・技術の内容を特徴づける「キーワード」を記入してください。　</a:t>
                      </a: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項目程度</a:t>
                      </a: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E4C2B62-15A2-4F15-A94C-E3D18126F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837098"/>
              </p:ext>
            </p:extLst>
          </p:nvPr>
        </p:nvGraphicFramePr>
        <p:xfrm>
          <a:off x="471487" y="453754"/>
          <a:ext cx="3395663" cy="473934"/>
        </p:xfrm>
        <a:graphic>
          <a:graphicData uri="http://schemas.openxmlformats.org/drawingml/2006/table">
            <a:tbl>
              <a:tblPr/>
              <a:tblGrid>
                <a:gridCol w="339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9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6D35C439-89BD-4834-8183-A879E2C79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98275"/>
              </p:ext>
            </p:extLst>
          </p:nvPr>
        </p:nvGraphicFramePr>
        <p:xfrm>
          <a:off x="471488" y="1409700"/>
          <a:ext cx="5915025" cy="5543550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89535" lvl="0" indent="0" algn="just">
                        <a:spcAft>
                          <a:spcPts val="0"/>
                        </a:spcAft>
                        <a:buFont typeface="+mj-cs"/>
                        <a:buNone/>
                      </a:pP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ＦＭの手法・技術の概要について、</a:t>
                      </a: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字程度で説明してください。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</a:t>
            </a:r>
            <a:r>
              <a:rPr kumimoji="1" lang="ja-JP" altLang="en-US" dirty="0"/>
              <a:t>技術</a:t>
            </a:r>
            <a:r>
              <a:rPr kumimoji="1" lang="zh-TW" altLang="en-US" dirty="0"/>
              <a:t>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28A7D5D5-098C-420B-A1C1-64B565859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98" y="1067965"/>
            <a:ext cx="61995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27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2.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ＦＭの手法・技術の概要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8E4DEDDA-AA13-4F2E-A6F0-A12A935D7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165" y="103815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8252306B-BF94-41B8-AF74-1789E1729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30557"/>
              </p:ext>
            </p:extLst>
          </p:nvPr>
        </p:nvGraphicFramePr>
        <p:xfrm>
          <a:off x="3867149" y="453754"/>
          <a:ext cx="2519364" cy="473934"/>
        </p:xfrm>
        <a:graphic>
          <a:graphicData uri="http://schemas.openxmlformats.org/drawingml/2006/table">
            <a:tbl>
              <a:tblPr/>
              <a:tblGrid>
                <a:gridCol w="2519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9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21B3DD9-4954-4DBE-9580-0329848FA472}"/>
              </a:ext>
            </a:extLst>
          </p:cNvPr>
          <p:cNvSpPr txBox="1"/>
          <p:nvPr/>
        </p:nvSpPr>
        <p:spPr>
          <a:xfrm>
            <a:off x="1614678" y="238791"/>
            <a:ext cx="12410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応募事例のタイトル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050AD55-A847-4204-9FD9-96702681EFC6}"/>
              </a:ext>
            </a:extLst>
          </p:cNvPr>
          <p:cNvSpPr txBox="1"/>
          <p:nvPr/>
        </p:nvSpPr>
        <p:spPr>
          <a:xfrm>
            <a:off x="4679950" y="238791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開発</a:t>
            </a:r>
            <a:r>
              <a:rPr kumimoji="1" lang="ja-JP" altLang="en-US" sz="1000" dirty="0"/>
              <a:t>組織・個人</a:t>
            </a:r>
          </a:p>
        </p:txBody>
      </p:sp>
    </p:spTree>
    <p:extLst>
      <p:ext uri="{BB962C8B-B14F-4D97-AF65-F5344CB8AC3E}">
        <p14:creationId xmlns:p14="http://schemas.microsoft.com/office/powerpoint/2010/main" val="53848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</a:t>
            </a:r>
            <a:r>
              <a:rPr kumimoji="1" lang="ja-JP" altLang="en-US" dirty="0"/>
              <a:t>技術</a:t>
            </a:r>
            <a:r>
              <a:rPr kumimoji="1" lang="zh-TW" altLang="en-US" dirty="0"/>
              <a:t>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496271"/>
              </p:ext>
            </p:extLst>
          </p:nvPr>
        </p:nvGraphicFramePr>
        <p:xfrm>
          <a:off x="518615" y="873457"/>
          <a:ext cx="5867898" cy="8202304"/>
        </p:xfrm>
        <a:graphic>
          <a:graphicData uri="http://schemas.openxmlformats.org/drawingml/2006/table">
            <a:tbl>
              <a:tblPr/>
              <a:tblGrid>
                <a:gridCol w="5867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02304">
                <a:tc>
                  <a:txBody>
                    <a:bodyPr/>
                    <a:lstStyle/>
                    <a:p>
                      <a:pPr marL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（３）ＦＭの手法・技術の内容について、時期、背景、ポイント、効果などを、具体的かつ簡潔に説明してください。</a:t>
                      </a:r>
                    </a:p>
                    <a:p>
                      <a:pPr marL="89535" marR="168275" algn="just">
                        <a:spcAft>
                          <a:spcPts val="0"/>
                        </a:spcAft>
                      </a:pPr>
                      <a:r>
                        <a:rPr lang="en-US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枚数は問いません。</a:t>
                      </a: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56416" y="463147"/>
            <a:ext cx="135165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67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【書式２－２】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819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</a:t>
            </a:r>
            <a:r>
              <a:rPr kumimoji="1" lang="ja-JP" altLang="en-US" dirty="0"/>
              <a:t>技術</a:t>
            </a:r>
            <a:r>
              <a:rPr kumimoji="1" lang="zh-TW" altLang="en-US" dirty="0"/>
              <a:t>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662576"/>
              </p:ext>
            </p:extLst>
          </p:nvPr>
        </p:nvGraphicFramePr>
        <p:xfrm>
          <a:off x="532263" y="887104"/>
          <a:ext cx="5854250" cy="8294293"/>
        </p:xfrm>
        <a:graphic>
          <a:graphicData uri="http://schemas.openxmlformats.org/drawingml/2006/table">
            <a:tbl>
              <a:tblPr/>
              <a:tblGrid>
                <a:gridCol w="585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94293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（４）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その他、ＦＭの手法・技術の内容を理解するために参考となる追加説明、資料、写真などがあれば自由に記入してください。　</a:t>
                      </a: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形式及び枚数は問いません。別途、添付していただいてもかまいません。</a:t>
                      </a: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304165" y="42220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【書式２－３】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271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190</Words>
  <Application>Microsoft Office PowerPoint</Application>
  <PresentationFormat>A4 210 x 297 mm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jfma201717</dc:creator>
  <cp:lastModifiedBy>JFMA白須</cp:lastModifiedBy>
  <cp:revision>27</cp:revision>
  <dcterms:created xsi:type="dcterms:W3CDTF">2021-03-19T00:44:52Z</dcterms:created>
  <dcterms:modified xsi:type="dcterms:W3CDTF">2023-05-23T04:20:10Z</dcterms:modified>
</cp:coreProperties>
</file>