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62" r:id="rId2"/>
  </p:sldIdLst>
  <p:sldSz cx="6858000" cy="9906000" type="A4"/>
  <p:notesSz cx="7034213" cy="101647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50" d="100"/>
          <a:sy n="150" d="100"/>
        </p:scale>
        <p:origin x="-36" y="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5" d="100"/>
          <a:sy n="45" d="100"/>
        </p:scale>
        <p:origin x="280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654761"/>
            <a:ext cx="3048159" cy="510002"/>
          </a:xfrm>
          <a:prstGeom prst="rect">
            <a:avLst/>
          </a:prstGeom>
        </p:spPr>
        <p:txBody>
          <a:bodyPr vert="horz" lIns="98280" tIns="49140" rIns="98280" bIns="49140" rtlCol="0" anchor="b"/>
          <a:lstStyle>
            <a:lvl1pPr algn="l">
              <a:defRPr sz="1300"/>
            </a:lvl1pPr>
          </a:lstStyle>
          <a:p>
            <a:r>
              <a:rPr kumimoji="1" lang="ja-JP" altLang="en-US" dirty="0"/>
              <a:t>第</a:t>
            </a:r>
            <a:r>
              <a:rPr kumimoji="1" lang="en-US" altLang="ja-JP" dirty="0"/>
              <a:t>17</a:t>
            </a:r>
            <a:r>
              <a:rPr kumimoji="1" lang="ja-JP" altLang="en-US" dirty="0"/>
              <a:t>回ファシリティマネジメント大賞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984426" y="9654761"/>
            <a:ext cx="3048159" cy="510002"/>
          </a:xfrm>
          <a:prstGeom prst="rect">
            <a:avLst/>
          </a:prstGeom>
        </p:spPr>
        <p:txBody>
          <a:bodyPr vert="horz" lIns="98280" tIns="49140" rIns="98280" bIns="49140" rtlCol="0" anchor="b"/>
          <a:lstStyle>
            <a:lvl1pPr algn="r">
              <a:defRPr sz="1300"/>
            </a:lvl1pPr>
          </a:lstStyle>
          <a:p>
            <a:fld id="{343D761F-7C78-4D4F-B7B9-E582F86ED98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148565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8159" cy="510003"/>
          </a:xfrm>
          <a:prstGeom prst="rect">
            <a:avLst/>
          </a:prstGeom>
        </p:spPr>
        <p:txBody>
          <a:bodyPr vert="horz" lIns="98280" tIns="49140" rIns="98280" bIns="49140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84426" y="0"/>
            <a:ext cx="3048159" cy="510003"/>
          </a:xfrm>
          <a:prstGeom prst="rect">
            <a:avLst/>
          </a:prstGeom>
        </p:spPr>
        <p:txBody>
          <a:bodyPr vert="horz" lIns="98280" tIns="49140" rIns="98280" bIns="49140" rtlCol="0"/>
          <a:lstStyle>
            <a:lvl1pPr algn="r">
              <a:defRPr sz="1300"/>
            </a:lvl1pPr>
          </a:lstStyle>
          <a:p>
            <a:fld id="{FA5F3E8C-78DC-492A-AA8A-601BD6199836}" type="datetimeFigureOut">
              <a:rPr kumimoji="1" lang="ja-JP" altLang="en-US" smtClean="0"/>
              <a:t>2023/3/9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30450" y="1270000"/>
            <a:ext cx="2373313" cy="34305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8280" tIns="49140" rIns="98280" bIns="4914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3422" y="4891792"/>
            <a:ext cx="5627370" cy="4002375"/>
          </a:xfrm>
          <a:prstGeom prst="rect">
            <a:avLst/>
          </a:prstGeom>
        </p:spPr>
        <p:txBody>
          <a:bodyPr vert="horz" lIns="98280" tIns="49140" rIns="98280" bIns="4914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654761"/>
            <a:ext cx="3048159" cy="510002"/>
          </a:xfrm>
          <a:prstGeom prst="rect">
            <a:avLst/>
          </a:prstGeom>
        </p:spPr>
        <p:txBody>
          <a:bodyPr vert="horz" lIns="98280" tIns="49140" rIns="98280" bIns="49140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84426" y="9654761"/>
            <a:ext cx="3048159" cy="510002"/>
          </a:xfrm>
          <a:prstGeom prst="rect">
            <a:avLst/>
          </a:prstGeom>
        </p:spPr>
        <p:txBody>
          <a:bodyPr vert="horz" lIns="98280" tIns="49140" rIns="98280" bIns="49140" rtlCol="0" anchor="b"/>
          <a:lstStyle>
            <a:lvl1pPr algn="r">
              <a:defRPr sz="1300"/>
            </a:lvl1pPr>
          </a:lstStyle>
          <a:p>
            <a:fld id="{74EC46EE-7D64-4D1C-A9DB-E373B6CDC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6148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633B0-A72A-4C51-B22A-5949F4F36B0E}" type="datetime1">
              <a:rPr kumimoji="1" lang="ja-JP" altLang="en-US" smtClean="0"/>
              <a:t>2023/3/9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/>
              <a:t>第</a:t>
            </a:r>
            <a:r>
              <a:rPr kumimoji="1" lang="en-US" altLang="zh-TW"/>
              <a:t>16</a:t>
            </a:r>
            <a:r>
              <a:rPr kumimoji="1" lang="zh-TW" altLang="en-US"/>
              <a:t>回</a:t>
            </a:r>
            <a:r>
              <a:rPr kumimoji="1" lang="en-US" altLang="zh-TW"/>
              <a:t>JFMA</a:t>
            </a:r>
            <a:r>
              <a:rPr kumimoji="1" lang="zh-TW" altLang="en-US"/>
              <a:t>賞（優秀ﾌｧｼﾘﾃｨﾏﾈｼﾞﾒﾝﾄ賞）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34724-C42A-410B-9489-42ED127F95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864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2A4B1-3E38-4426-A1E1-E3010F7E506A}" type="datetime1">
              <a:rPr kumimoji="1" lang="ja-JP" altLang="en-US" smtClean="0"/>
              <a:t>2023/3/9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/>
              <a:t>第</a:t>
            </a:r>
            <a:r>
              <a:rPr kumimoji="1" lang="en-US" altLang="zh-TW"/>
              <a:t>16</a:t>
            </a:r>
            <a:r>
              <a:rPr kumimoji="1" lang="zh-TW" altLang="en-US"/>
              <a:t>回</a:t>
            </a:r>
            <a:r>
              <a:rPr kumimoji="1" lang="en-US" altLang="zh-TW"/>
              <a:t>JFMA</a:t>
            </a:r>
            <a:r>
              <a:rPr kumimoji="1" lang="zh-TW" altLang="en-US"/>
              <a:t>賞（優秀ﾌｧｼﾘﾃｨﾏﾈｼﾞﾒﾝﾄ賞）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34724-C42A-410B-9489-42ED127F95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0087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ED603-EFD3-4D9B-AC97-C28D1D67CC88}" type="datetime1">
              <a:rPr kumimoji="1" lang="ja-JP" altLang="en-US" smtClean="0"/>
              <a:t>2023/3/9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/>
              <a:t>第</a:t>
            </a:r>
            <a:r>
              <a:rPr kumimoji="1" lang="en-US" altLang="zh-TW"/>
              <a:t>16</a:t>
            </a:r>
            <a:r>
              <a:rPr kumimoji="1" lang="zh-TW" altLang="en-US"/>
              <a:t>回</a:t>
            </a:r>
            <a:r>
              <a:rPr kumimoji="1" lang="en-US" altLang="zh-TW"/>
              <a:t>JFMA</a:t>
            </a:r>
            <a:r>
              <a:rPr kumimoji="1" lang="zh-TW" altLang="en-US"/>
              <a:t>賞（優秀ﾌｧｼﾘﾃｨﾏﾈｼﾞﾒﾝﾄ賞）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34724-C42A-410B-9489-42ED127F95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9184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DBF76-DD79-47C1-91D1-0C5A853CB9DF}" type="datetime1">
              <a:rPr kumimoji="1" lang="ja-JP" altLang="en-US" smtClean="0"/>
              <a:t>2023/3/9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/>
              <a:t>第</a:t>
            </a:r>
            <a:r>
              <a:rPr kumimoji="1" lang="en-US" altLang="zh-TW"/>
              <a:t>16</a:t>
            </a:r>
            <a:r>
              <a:rPr kumimoji="1" lang="zh-TW" altLang="en-US"/>
              <a:t>回</a:t>
            </a:r>
            <a:r>
              <a:rPr kumimoji="1" lang="en-US" altLang="zh-TW"/>
              <a:t>JFMA</a:t>
            </a:r>
            <a:r>
              <a:rPr kumimoji="1" lang="zh-TW" altLang="en-US"/>
              <a:t>賞（優秀ﾌｧｼﾘﾃｨﾏﾈｼﾞﾒﾝﾄ賞）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34724-C42A-410B-9489-42ED127F95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9293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0FDB7-C049-4F15-B357-D99BA1C19151}" type="datetime1">
              <a:rPr kumimoji="1" lang="ja-JP" altLang="en-US" smtClean="0"/>
              <a:t>2023/3/9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/>
              <a:t>第</a:t>
            </a:r>
            <a:r>
              <a:rPr kumimoji="1" lang="en-US" altLang="zh-TW"/>
              <a:t>16</a:t>
            </a:r>
            <a:r>
              <a:rPr kumimoji="1" lang="zh-TW" altLang="en-US"/>
              <a:t>回</a:t>
            </a:r>
            <a:r>
              <a:rPr kumimoji="1" lang="en-US" altLang="zh-TW"/>
              <a:t>JFMA</a:t>
            </a:r>
            <a:r>
              <a:rPr kumimoji="1" lang="zh-TW" altLang="en-US"/>
              <a:t>賞（優秀ﾌｧｼﾘﾃｨﾏﾈｼﾞﾒﾝﾄ賞）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34724-C42A-410B-9489-42ED127F95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6205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C3A3C-A5F2-4965-9D82-0638B19F9600}" type="datetime1">
              <a:rPr kumimoji="1" lang="ja-JP" altLang="en-US" smtClean="0"/>
              <a:t>2023/3/9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/>
              <a:t>第</a:t>
            </a:r>
            <a:r>
              <a:rPr kumimoji="1" lang="en-US" altLang="zh-TW"/>
              <a:t>16</a:t>
            </a:r>
            <a:r>
              <a:rPr kumimoji="1" lang="zh-TW" altLang="en-US"/>
              <a:t>回</a:t>
            </a:r>
            <a:r>
              <a:rPr kumimoji="1" lang="en-US" altLang="zh-TW"/>
              <a:t>JFMA</a:t>
            </a:r>
            <a:r>
              <a:rPr kumimoji="1" lang="zh-TW" altLang="en-US"/>
              <a:t>賞（優秀ﾌｧｼﾘﾃｨﾏﾈｼﾞﾒﾝﾄ賞）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34724-C42A-410B-9489-42ED127F95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2843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E67C1-E8B0-4F8E-857E-2FEAFFBAA45C}" type="datetime1">
              <a:rPr kumimoji="1" lang="ja-JP" altLang="en-US" smtClean="0"/>
              <a:t>2023/3/9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/>
              <a:t>第</a:t>
            </a:r>
            <a:r>
              <a:rPr kumimoji="1" lang="en-US" altLang="zh-TW"/>
              <a:t>16</a:t>
            </a:r>
            <a:r>
              <a:rPr kumimoji="1" lang="zh-TW" altLang="en-US"/>
              <a:t>回</a:t>
            </a:r>
            <a:r>
              <a:rPr kumimoji="1" lang="en-US" altLang="zh-TW"/>
              <a:t>JFMA</a:t>
            </a:r>
            <a:r>
              <a:rPr kumimoji="1" lang="zh-TW" altLang="en-US"/>
              <a:t>賞（優秀ﾌｧｼﾘﾃｨﾏﾈｼﾞﾒﾝﾄ賞）</a:t>
            </a:r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34724-C42A-410B-9489-42ED127F95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196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D9B4A-135F-44C9-B09B-7841DF5FDD2F}" type="datetime1">
              <a:rPr kumimoji="1" lang="ja-JP" altLang="en-US" smtClean="0"/>
              <a:t>2023/3/9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/>
              <a:t>第</a:t>
            </a:r>
            <a:r>
              <a:rPr kumimoji="1" lang="en-US" altLang="zh-TW"/>
              <a:t>16</a:t>
            </a:r>
            <a:r>
              <a:rPr kumimoji="1" lang="zh-TW" altLang="en-US"/>
              <a:t>回</a:t>
            </a:r>
            <a:r>
              <a:rPr kumimoji="1" lang="en-US" altLang="zh-TW"/>
              <a:t>JFMA</a:t>
            </a:r>
            <a:r>
              <a:rPr kumimoji="1" lang="zh-TW" altLang="en-US"/>
              <a:t>賞（優秀ﾌｧｼﾘﾃｨﾏﾈｼﾞﾒﾝﾄ賞）</a:t>
            </a:r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34724-C42A-410B-9489-42ED127F95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2385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049DD-3731-480A-BBCD-0F9DEC84F073}" type="datetime1">
              <a:rPr kumimoji="1" lang="ja-JP" altLang="en-US" smtClean="0"/>
              <a:t>2023/3/9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/>
              <a:t>第</a:t>
            </a:r>
            <a:r>
              <a:rPr kumimoji="1" lang="en-US" altLang="zh-TW"/>
              <a:t>16</a:t>
            </a:r>
            <a:r>
              <a:rPr kumimoji="1" lang="zh-TW" altLang="en-US"/>
              <a:t>回</a:t>
            </a:r>
            <a:r>
              <a:rPr kumimoji="1" lang="en-US" altLang="zh-TW"/>
              <a:t>JFMA</a:t>
            </a:r>
            <a:r>
              <a:rPr kumimoji="1" lang="zh-TW" altLang="en-US"/>
              <a:t>賞（優秀ﾌｧｼﾘﾃｨﾏﾈｼﾞﾒﾝﾄ賞）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34724-C42A-410B-9489-42ED127F95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6036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7BC1D-1F45-44A7-815C-F416B8A5D2DB}" type="datetime1">
              <a:rPr kumimoji="1" lang="ja-JP" altLang="en-US" smtClean="0"/>
              <a:t>2023/3/9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/>
              <a:t>第</a:t>
            </a:r>
            <a:r>
              <a:rPr kumimoji="1" lang="en-US" altLang="zh-TW"/>
              <a:t>16</a:t>
            </a:r>
            <a:r>
              <a:rPr kumimoji="1" lang="zh-TW" altLang="en-US"/>
              <a:t>回</a:t>
            </a:r>
            <a:r>
              <a:rPr kumimoji="1" lang="en-US" altLang="zh-TW"/>
              <a:t>JFMA</a:t>
            </a:r>
            <a:r>
              <a:rPr kumimoji="1" lang="zh-TW" altLang="en-US"/>
              <a:t>賞（優秀ﾌｧｼﾘﾃｨﾏﾈｼﾞﾒﾝﾄ賞）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34724-C42A-410B-9489-42ED127F95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131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8DA1E-46F7-4D3D-AE9C-890E0E1BED4C}" type="datetime1">
              <a:rPr kumimoji="1" lang="ja-JP" altLang="en-US" smtClean="0"/>
              <a:t>2023/3/9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/>
              <a:t>第</a:t>
            </a:r>
            <a:r>
              <a:rPr kumimoji="1" lang="en-US" altLang="zh-TW"/>
              <a:t>16</a:t>
            </a:r>
            <a:r>
              <a:rPr kumimoji="1" lang="zh-TW" altLang="en-US"/>
              <a:t>回</a:t>
            </a:r>
            <a:r>
              <a:rPr kumimoji="1" lang="en-US" altLang="zh-TW"/>
              <a:t>JFMA</a:t>
            </a:r>
            <a:r>
              <a:rPr kumimoji="1" lang="zh-TW" altLang="en-US"/>
              <a:t>賞（優秀ﾌｧｼﾘﾃｨﾏﾈｼﾞﾒﾝﾄ賞）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34724-C42A-410B-9489-42ED127F95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9411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B283DD-7458-4629-8C2E-FE3BADCA540C}" type="datetime1">
              <a:rPr kumimoji="1" lang="ja-JP" altLang="en-US" smtClean="0"/>
              <a:t>2023/3/9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zh-TW" altLang="en-US"/>
              <a:t>第</a:t>
            </a:r>
            <a:r>
              <a:rPr kumimoji="1" lang="en-US" altLang="zh-TW"/>
              <a:t>16</a:t>
            </a:r>
            <a:r>
              <a:rPr kumimoji="1" lang="zh-TW" altLang="en-US"/>
              <a:t>回</a:t>
            </a:r>
            <a:r>
              <a:rPr kumimoji="1" lang="en-US" altLang="zh-TW"/>
              <a:t>JFMA</a:t>
            </a:r>
            <a:r>
              <a:rPr kumimoji="1" lang="zh-TW" altLang="en-US"/>
              <a:t>賞（優秀ﾌｧｼﾘﾃｨﾏﾈｼﾞﾒﾝﾄ賞）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E34724-C42A-410B-9489-42ED127F95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496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 dirty="0"/>
              <a:t>第</a:t>
            </a:r>
            <a:r>
              <a:rPr kumimoji="1" lang="en-US" altLang="zh-TW" dirty="0"/>
              <a:t>1</a:t>
            </a:r>
            <a:r>
              <a:rPr lang="en-US" altLang="zh-TW" dirty="0"/>
              <a:t>8</a:t>
            </a:r>
            <a:r>
              <a:rPr kumimoji="1" lang="zh-TW" altLang="en-US" dirty="0"/>
              <a:t>回</a:t>
            </a:r>
            <a:r>
              <a:rPr kumimoji="1" lang="en-US" altLang="zh-TW" dirty="0"/>
              <a:t>JFMA</a:t>
            </a:r>
            <a:r>
              <a:rPr kumimoji="1" lang="zh-TW" altLang="en-US"/>
              <a:t>賞</a:t>
            </a:r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34724-C42A-410B-9489-42ED127F95CC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471488" y="1227407"/>
          <a:ext cx="5915025" cy="3139641"/>
        </p:xfrm>
        <a:graphic>
          <a:graphicData uri="http://schemas.openxmlformats.org/drawingml/2006/table">
            <a:tbl>
              <a:tblPr/>
              <a:tblGrid>
                <a:gridCol w="5915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39641">
                <a:tc>
                  <a:txBody>
                    <a:bodyPr/>
                    <a:lstStyle/>
                    <a:p>
                      <a:pPr marL="89535" marR="89535" algn="just">
                        <a:spcAft>
                          <a:spcPts val="0"/>
                        </a:spcAft>
                      </a:pPr>
                      <a:r>
                        <a:rPr lang="en-US" sz="1000" spc="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ja-JP" sz="1100" spc="-9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89535" lvl="0" indent="0" algn="just">
                        <a:spcAft>
                          <a:spcPts val="0"/>
                        </a:spcAft>
                        <a:buFont typeface="+mj-cs"/>
                        <a:buNone/>
                      </a:pPr>
                      <a:r>
                        <a:rPr lang="ja-JP" altLang="en-US" sz="1000" spc="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　</a:t>
                      </a:r>
                      <a:r>
                        <a:rPr lang="ja-JP" altLang="ja-JP" sz="1000" spc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ja-JP" altLang="en-US" sz="1000" spc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１</a:t>
                      </a:r>
                      <a:r>
                        <a:rPr lang="ja-JP" altLang="ja-JP" sz="1000" spc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）</a:t>
                      </a:r>
                      <a:r>
                        <a:rPr lang="ja-JP" sz="1000" spc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過去の受賞情報</a:t>
                      </a:r>
                      <a:endParaRPr lang="ja-JP" sz="1100" spc="-9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742950" marR="89535" lvl="1" indent="-285750" algn="just">
                        <a:spcAft>
                          <a:spcPts val="0"/>
                        </a:spcAft>
                        <a:buFont typeface="+mj-ea"/>
                        <a:buAutoNum type="circleNumDbPlain"/>
                      </a:pPr>
                      <a:r>
                        <a:rPr lang="ja-JP" sz="1000" spc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受賞時期・受賞名（例 第</a:t>
                      </a:r>
                      <a:r>
                        <a:rPr lang="en-US" sz="1000" spc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ja-JP" sz="1000" spc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回優秀</a:t>
                      </a:r>
                      <a:r>
                        <a:rPr lang="en-US" sz="1000" spc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FM</a:t>
                      </a:r>
                      <a:r>
                        <a:rPr lang="ja-JP" sz="1000" spc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賞）：</a:t>
                      </a:r>
                      <a:endParaRPr lang="ja-JP" sz="1100" spc="-9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742950" marR="89535" lvl="1" indent="-285750" algn="just">
                        <a:spcAft>
                          <a:spcPts val="0"/>
                        </a:spcAft>
                        <a:buFont typeface="+mj-ea"/>
                        <a:buAutoNum type="circleNumDbPlain"/>
                      </a:pPr>
                      <a:r>
                        <a:rPr lang="en-US" sz="1000" spc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FM</a:t>
                      </a:r>
                      <a:r>
                        <a:rPr lang="ja-JP" sz="1000" spc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実践者：</a:t>
                      </a:r>
                      <a:endParaRPr lang="ja-JP" sz="1100" spc="-9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742950" marR="89535" lvl="1" indent="-285750" algn="just">
                        <a:spcAft>
                          <a:spcPts val="0"/>
                        </a:spcAft>
                        <a:buFont typeface="+mj-ea"/>
                        <a:buAutoNum type="circleNumDbPlain"/>
                      </a:pPr>
                      <a:r>
                        <a:rPr lang="ja-JP" sz="1000" spc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応募タイトル：</a:t>
                      </a:r>
                      <a:endParaRPr lang="ja-JP" sz="1100" spc="-9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742950" marR="89535" lvl="1" indent="-285750" algn="just">
                        <a:spcAft>
                          <a:spcPts val="0"/>
                        </a:spcAft>
                        <a:buFont typeface="+mj-ea"/>
                        <a:buAutoNum type="circleNumDbPlain"/>
                      </a:pPr>
                      <a:r>
                        <a:rPr lang="ja-JP" sz="1000" spc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応募概要：</a:t>
                      </a:r>
                      <a:endParaRPr lang="ja-JP" sz="1100" spc="-9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802" marR="8802" marT="88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405798" y="488742"/>
            <a:ext cx="5980715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 dirty="0">
                <a:ln>
                  <a:noFill/>
                </a:ln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【書式３】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1" i="0" u="none" strike="noStrike" cap="none" normalizeH="0" baseline="0" dirty="0">
                <a:ln>
                  <a:noFill/>
                </a:ln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3.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 </a:t>
            </a:r>
            <a:r>
              <a:rPr kumimoji="0" lang="ja-JP" altLang="en-US" sz="1600" b="1" i="0" u="none" strike="noStrike" cap="none" normalizeH="0" baseline="0" dirty="0">
                <a:ln>
                  <a:noFill/>
                </a:ln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過去に</a:t>
            </a:r>
            <a:r>
              <a:rPr kumimoji="0" lang="en-US" altLang="ja-JP" sz="1600" b="1" i="0" u="none" strike="noStrike" cap="none" normalizeH="0" baseline="0" dirty="0">
                <a:ln>
                  <a:noFill/>
                </a:ln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JFMA</a:t>
            </a:r>
            <a:r>
              <a:rPr kumimoji="0" lang="ja-JP" altLang="en-US" sz="1600" b="1" i="0" u="none" strike="noStrike" cap="none" normalizeH="0" baseline="0" dirty="0">
                <a:ln>
                  <a:noFill/>
                </a:ln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賞受賞経験がある</a:t>
            </a:r>
            <a:r>
              <a:rPr kumimoji="0" lang="ja-JP" altLang="en-US" sz="1600" b="1" i="0" u="none" strike="noStrike" cap="none" normalizeH="0" baseline="0">
                <a:ln>
                  <a:noFill/>
                </a:ln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場合の書類　</a:t>
            </a:r>
            <a:endParaRPr kumimoji="0" lang="ja-JP" altLang="en-US" sz="600" b="0" i="0" u="none" strike="noStrike" cap="none" normalizeH="0" baseline="0" dirty="0">
              <a:ln>
                <a:noFill/>
              </a:ln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600" b="1" i="0" u="none" strike="noStrike" cap="none" normalizeH="0" baseline="0" dirty="0">
                <a:ln>
                  <a:noFill/>
                </a:ln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r>
              <a:rPr kumimoji="0" lang="en-US" altLang="ja-JP" sz="1000" b="0" i="0" u="none" strike="noStrike" cap="none" normalizeH="0" baseline="0" dirty="0">
                <a:ln>
                  <a:noFill/>
                </a:ln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※</a:t>
            </a:r>
            <a:r>
              <a:rPr kumimoji="0" lang="ja-JP" altLang="en-US" sz="1000" b="0" i="0" u="none" strike="noStrike" cap="none" normalizeH="0" baseline="0" dirty="0">
                <a:ln>
                  <a:noFill/>
                </a:ln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過去に</a:t>
            </a:r>
            <a:r>
              <a:rPr kumimoji="0" lang="en-US" altLang="ja-JP" sz="1000" b="0" i="0" u="none" strike="noStrike" cap="none" normalizeH="0" baseline="0" dirty="0">
                <a:ln>
                  <a:noFill/>
                </a:ln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JFMA</a:t>
            </a:r>
            <a:r>
              <a:rPr kumimoji="0" lang="ja-JP" altLang="en-US" sz="1000" b="0" i="0" u="none" strike="noStrike" cap="none" normalizeH="0" baseline="0" dirty="0">
                <a:ln>
                  <a:noFill/>
                </a:ln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賞の受賞経験が無い場合は記入不要です。</a:t>
            </a:r>
            <a:endParaRPr kumimoji="0" lang="ja-JP" altLang="en-US" sz="18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/>
        </p:nvGraphicFramePr>
        <p:xfrm>
          <a:off x="497760" y="4627508"/>
          <a:ext cx="5915025" cy="4553889"/>
        </p:xfrm>
        <a:graphic>
          <a:graphicData uri="http://schemas.openxmlformats.org/drawingml/2006/table">
            <a:tbl>
              <a:tblPr/>
              <a:tblGrid>
                <a:gridCol w="5915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53889">
                <a:tc>
                  <a:txBody>
                    <a:bodyPr/>
                    <a:lstStyle/>
                    <a:p>
                      <a:pPr marL="89535" marR="89535" algn="just">
                        <a:spcAft>
                          <a:spcPts val="0"/>
                        </a:spcAft>
                      </a:pPr>
                      <a:r>
                        <a:rPr lang="en-US" sz="1000" spc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ja-JP" sz="1100" spc="-9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89535" lvl="0" indent="0" algn="just">
                        <a:spcAft>
                          <a:spcPts val="0"/>
                        </a:spcAft>
                        <a:buFont typeface="+mj-cs"/>
                        <a:buNone/>
                      </a:pPr>
                      <a:r>
                        <a:rPr lang="ja-JP" altLang="en-US" sz="1000" spc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　　</a:t>
                      </a:r>
                      <a:r>
                        <a:rPr lang="ja-JP" altLang="ja-JP" sz="1000" spc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ja-JP" altLang="en-US" sz="1000" spc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２</a:t>
                      </a:r>
                      <a:r>
                        <a:rPr lang="ja-JP" altLang="ja-JP" sz="1000" spc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）</a:t>
                      </a:r>
                      <a:r>
                        <a:rPr lang="ja-JP" sz="1000" spc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今回の応募内容との違い</a:t>
                      </a:r>
                      <a:endParaRPr lang="ja-JP" sz="1100" spc="-9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742950" marR="89535" lvl="1" indent="-285750" algn="just">
                        <a:spcAft>
                          <a:spcPts val="0"/>
                        </a:spcAft>
                        <a:buFont typeface="+mj-ea"/>
                        <a:buAutoNum type="circleNumDbPlain"/>
                      </a:pPr>
                      <a:r>
                        <a:rPr lang="ja-JP" sz="1000" spc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対象（範囲）：</a:t>
                      </a:r>
                      <a:endParaRPr lang="ja-JP" sz="1100" spc="-9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742950" marR="89535" lvl="1" indent="-285750" algn="just">
                        <a:spcAft>
                          <a:spcPts val="0"/>
                        </a:spcAft>
                        <a:buFont typeface="+mj-ea"/>
                        <a:buAutoNum type="circleNumDbPlain"/>
                      </a:pPr>
                      <a:r>
                        <a:rPr lang="ja-JP" sz="1000" spc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実践期間：</a:t>
                      </a:r>
                      <a:endParaRPr lang="ja-JP" sz="1100" spc="-9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742950" marR="89535" lvl="1" indent="-285750" algn="just">
                        <a:spcAft>
                          <a:spcPts val="0"/>
                        </a:spcAft>
                        <a:buFont typeface="+mj-ea"/>
                        <a:buAutoNum type="circleNumDbPlain"/>
                      </a:pPr>
                      <a:r>
                        <a:rPr lang="ja-JP" sz="1000" spc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前回受賞内容と比較して今回の応募の新たな成果　を具体的かつ明確に記載してください。</a:t>
                      </a:r>
                      <a:endParaRPr lang="ja-JP" sz="1100" spc="-9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802" marR="8802" marT="88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75930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409</TotalTime>
  <Words>111</Words>
  <Application>Microsoft Office PowerPoint</Application>
  <PresentationFormat>A4 210 x 297 mm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ＭＳ 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jfma201717</dc:creator>
  <cp:lastModifiedBy>JFMA白須</cp:lastModifiedBy>
  <cp:revision>33</cp:revision>
  <cp:lastPrinted>2022-04-21T04:11:57Z</cp:lastPrinted>
  <dcterms:created xsi:type="dcterms:W3CDTF">2021-03-19T00:44:52Z</dcterms:created>
  <dcterms:modified xsi:type="dcterms:W3CDTF">2023-03-09T00:07:44Z</dcterms:modified>
</cp:coreProperties>
</file>