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6858000" cy="9906000" type="A4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-36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80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l">
              <a:defRPr sz="1300"/>
            </a:lvl1pPr>
          </a:lstStyle>
          <a:p>
            <a:r>
              <a:rPr kumimoji="1" lang="ja-JP" altLang="en-US" dirty="0"/>
              <a:t>第</a:t>
            </a:r>
            <a:r>
              <a:rPr kumimoji="1" lang="en-US" altLang="ja-JP" dirty="0"/>
              <a:t>17</a:t>
            </a:r>
            <a:r>
              <a:rPr kumimoji="1" lang="ja-JP" altLang="en-US" dirty="0"/>
              <a:t>回ファシリティマネジメント大賞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4426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r">
              <a:defRPr sz="1300"/>
            </a:lvl1pPr>
          </a:lstStyle>
          <a:p>
            <a:fld id="{343D761F-7C78-4D4F-B7B9-E582F86ED9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485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426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r">
              <a:defRPr sz="1300"/>
            </a:lvl1pPr>
          </a:lstStyle>
          <a:p>
            <a:fld id="{FA5F3E8C-78DC-492A-AA8A-601BD619983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0000"/>
            <a:ext cx="2373313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80" tIns="49140" rIns="98280" bIns="491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22" y="4891792"/>
            <a:ext cx="5627370" cy="4002375"/>
          </a:xfrm>
          <a:prstGeom prst="rect">
            <a:avLst/>
          </a:prstGeom>
        </p:spPr>
        <p:txBody>
          <a:bodyPr vert="horz" lIns="98280" tIns="49140" rIns="98280" bIns="491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26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r">
              <a:defRPr sz="1300"/>
            </a:lvl1pPr>
          </a:lstStyle>
          <a:p>
            <a:fld id="{74EC46EE-7D64-4D1C-A9DB-E373B6CDC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4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3B0-A72A-4C51-B22A-5949F4F36B0E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A4B1-3E38-4426-A1E1-E3010F7E506A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8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D603-EFD3-4D9B-AC97-C28D1D67CC88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8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BF76-DD79-47C1-91D1-0C5A853CB9DF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2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FDB7-C049-4F15-B357-D99BA1C19151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0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3A3C-A5F2-4965-9D82-0638B19F9600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84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67C1-E8B0-4F8E-857E-2FEAFFBAA45C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1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B4A-135F-44C9-B09B-7841DF5FDD2F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49DD-3731-480A-BBCD-0F9DEC84F073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0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BC1D-1F45-44A7-815C-F416B8A5D2DB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13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DA1E-46F7-4D3D-AE9C-890E0E1BED4C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4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283DD-7458-4629-8C2E-FE3BADCA540C}" type="datetime1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9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</a:t>
            </a:r>
            <a:r>
              <a:rPr lang="en-US" altLang="zh-TW" dirty="0"/>
              <a:t>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/>
              <a:t>賞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71488" y="1227407"/>
          <a:ext cx="5915025" cy="3139641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1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ja-JP" alt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過去の受賞情報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受賞時期・受賞名（例 第</a:t>
                      </a: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回優秀</a:t>
                      </a: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FM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賞）：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FM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実践者：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応募タイトル：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応募概要：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05798" y="488742"/>
            <a:ext cx="598071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3.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過去に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JFMA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賞受賞経験がある</a:t>
            </a:r>
            <a:r>
              <a:rPr kumimoji="0" lang="ja-JP" altLang="en-US" sz="1600" b="1" i="0" u="none" strike="noStrike" cap="none" normalizeH="0" baseline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場合の書類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過去に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JFMA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賞の受賞経験が無い場合は記入不要です。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497760" y="4627508"/>
          <a:ext cx="5915025" cy="4553889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3889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今回の応募内容との違い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対象（範囲）：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実践期間：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前回受賞内容と比較して今回の応募の新たな成果　を具体的かつ明確に記載してください。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59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111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jfma201717</dc:creator>
  <cp:lastModifiedBy>JFMA白須</cp:lastModifiedBy>
  <cp:revision>33</cp:revision>
  <cp:lastPrinted>2022-04-21T04:11:57Z</cp:lastPrinted>
  <dcterms:created xsi:type="dcterms:W3CDTF">2021-03-19T00:44:52Z</dcterms:created>
  <dcterms:modified xsi:type="dcterms:W3CDTF">2023-03-09T00:07:44Z</dcterms:modified>
</cp:coreProperties>
</file>